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66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</p:sldIdLst>
  <p:sldSz cy="5143500" cx="9144000"/>
  <p:notesSz cx="6858000" cy="9144000"/>
  <p:embeddedFontLst>
    <p:embeddedFont>
      <p:font typeface="Roboto Slab"/>
      <p:regular r:id="rId17"/>
      <p:bold r:id="rId18"/>
    </p:embeddedFont>
    <p:embeddedFont>
      <p:font typeface="Oxygen"/>
      <p:regular r:id="rId19"/>
      <p:bold r:id="rId20"/>
    </p:embeddedFont>
    <p:embeddedFont>
      <p:font typeface="Roboto"/>
      <p:regular r:id="rId21"/>
      <p:bold r:id="rId22"/>
      <p:italic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Oxygen-bold.fntdata"/><Relationship Id="rId11" Type="http://schemas.openxmlformats.org/officeDocument/2006/relationships/slide" Target="slides/slide7.xml"/><Relationship Id="rId22" Type="http://schemas.openxmlformats.org/officeDocument/2006/relationships/font" Target="fonts/Roboto-bold.fntdata"/><Relationship Id="rId10" Type="http://schemas.openxmlformats.org/officeDocument/2006/relationships/slide" Target="slides/slide6.xml"/><Relationship Id="rId21" Type="http://schemas.openxmlformats.org/officeDocument/2006/relationships/font" Target="fonts/Roboto-regular.fntdata"/><Relationship Id="rId13" Type="http://schemas.openxmlformats.org/officeDocument/2006/relationships/slide" Target="slides/slide9.xml"/><Relationship Id="rId24" Type="http://schemas.openxmlformats.org/officeDocument/2006/relationships/font" Target="fonts/Roboto-boldItalic.fntdata"/><Relationship Id="rId12" Type="http://schemas.openxmlformats.org/officeDocument/2006/relationships/slide" Target="slides/slide8.xml"/><Relationship Id="rId23" Type="http://schemas.openxmlformats.org/officeDocument/2006/relationships/font" Target="fonts/Roboto-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font" Target="fonts/RobotoSlab-regular.fntdata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19" Type="http://schemas.openxmlformats.org/officeDocument/2006/relationships/font" Target="fonts/Oxygen-regular.fntdata"/><Relationship Id="rId6" Type="http://schemas.openxmlformats.org/officeDocument/2006/relationships/slide" Target="slides/slide2.xml"/><Relationship Id="rId18" Type="http://schemas.openxmlformats.org/officeDocument/2006/relationships/font" Target="fonts/RobotoSlab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35f391192_0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35f391192_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e2ef296cd2_0_10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e2ef296cd2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35f391192_05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35f391192_0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b4188e984b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b4188e984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e2ef296cd2_0_2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e2ef296cd2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606f1c2d_3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3606f1c2d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e2ef296cd2_0_13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e2ef296cd2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e2ef296cd2_0_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e2ef296cd2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35f391192_02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35f391192_0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e2ef296cd2_0_4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e2ef296cd2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e2ef296cd2_0_1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e2ef296cd2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jp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7650" y="2626031"/>
            <a:ext cx="9144000" cy="1886700"/>
          </a:xfrm>
          <a:prstGeom prst="rect">
            <a:avLst/>
          </a:prstGeom>
          <a:solidFill>
            <a:srgbClr val="004430">
              <a:alpha val="533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719175" y="2963363"/>
            <a:ext cx="65982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9pPr>
          </a:lstStyle>
          <a:p/>
        </p:txBody>
      </p:sp>
      <p:grpSp>
        <p:nvGrpSpPr>
          <p:cNvPr id="12" name="Google Shape;12;p2"/>
          <p:cNvGrpSpPr/>
          <p:nvPr/>
        </p:nvGrpSpPr>
        <p:grpSpPr>
          <a:xfrm>
            <a:off x="0" y="4265975"/>
            <a:ext cx="9197400" cy="883431"/>
            <a:chOff x="0" y="5687967"/>
            <a:chExt cx="9197400" cy="1177908"/>
          </a:xfrm>
        </p:grpSpPr>
        <p:sp>
          <p:nvSpPr>
            <p:cNvPr id="13" name="Google Shape;13;p2"/>
            <p:cNvSpPr/>
            <p:nvPr/>
          </p:nvSpPr>
          <p:spPr>
            <a:xfrm>
              <a:off x="0" y="5948175"/>
              <a:ext cx="9197400" cy="917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818800" y="5687967"/>
              <a:ext cx="457800" cy="336300"/>
            </a:xfrm>
            <a:prstGeom prst="triangle">
              <a:avLst>
                <a:gd fmla="val 5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 (leaf)">
  <p:cSld name="TITLE_AND_TWO_COLUMNS_1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1"/>
          <p:cNvSpPr/>
          <p:nvPr/>
        </p:nvSpPr>
        <p:spPr>
          <a:xfrm>
            <a:off x="0" y="50"/>
            <a:ext cx="9144000" cy="5143500"/>
          </a:xfrm>
          <a:prstGeom prst="frame">
            <a:avLst>
              <a:gd fmla="val 2218" name="adj1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11"/>
          <p:cNvSpPr txBox="1"/>
          <p:nvPr>
            <p:ph idx="1" type="body"/>
          </p:nvPr>
        </p:nvSpPr>
        <p:spPr>
          <a:xfrm>
            <a:off x="2257426" y="1864519"/>
            <a:ext cx="2051700" cy="30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◍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4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68" name="Google Shape;68;p11"/>
          <p:cNvSpPr txBox="1"/>
          <p:nvPr>
            <p:ph idx="2" type="body"/>
          </p:nvPr>
        </p:nvSpPr>
        <p:spPr>
          <a:xfrm>
            <a:off x="4414202" y="1864519"/>
            <a:ext cx="2051700" cy="30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◍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4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69" name="Google Shape;69;p11"/>
          <p:cNvSpPr txBox="1"/>
          <p:nvPr>
            <p:ph idx="3" type="body"/>
          </p:nvPr>
        </p:nvSpPr>
        <p:spPr>
          <a:xfrm>
            <a:off x="6570979" y="1864519"/>
            <a:ext cx="2051700" cy="30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◍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4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70" name="Google Shape;70;p11"/>
          <p:cNvSpPr txBox="1"/>
          <p:nvPr>
            <p:ph type="title"/>
          </p:nvPr>
        </p:nvSpPr>
        <p:spPr>
          <a:xfrm>
            <a:off x="2257425" y="887475"/>
            <a:ext cx="6153300" cy="72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2" type="sldNum"/>
          </p:nvPr>
        </p:nvSpPr>
        <p:spPr>
          <a:xfrm>
            <a:off x="8480577" y="4673644"/>
            <a:ext cx="452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2" name="Google Shape;72;p11"/>
          <p:cNvPicPr preferRelativeResize="0"/>
          <p:nvPr/>
        </p:nvPicPr>
        <p:blipFill rotWithShape="1">
          <a:blip r:embed="rId2">
            <a:alphaModFix/>
          </a:blip>
          <a:srcRect b="29557" l="5767" r="0" t="29553"/>
          <a:stretch/>
        </p:blipFill>
        <p:spPr>
          <a:xfrm flipH="1" rot="10800000">
            <a:off x="0" y="644575"/>
            <a:ext cx="1943100" cy="84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 (sea)">
  <p:cSld name="TITLE_AND_TWO_COLUMNS_1_1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2"/>
          <p:cNvSpPr/>
          <p:nvPr/>
        </p:nvSpPr>
        <p:spPr>
          <a:xfrm>
            <a:off x="0" y="50"/>
            <a:ext cx="9144000" cy="5143500"/>
          </a:xfrm>
          <a:prstGeom prst="frame">
            <a:avLst>
              <a:gd fmla="val 2218" name="adj1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2"/>
          <p:cNvSpPr txBox="1"/>
          <p:nvPr>
            <p:ph idx="1" type="body"/>
          </p:nvPr>
        </p:nvSpPr>
        <p:spPr>
          <a:xfrm>
            <a:off x="2257426" y="1864519"/>
            <a:ext cx="2051700" cy="30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◍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○"/>
              <a:defRPr sz="14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4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76" name="Google Shape;76;p12"/>
          <p:cNvSpPr txBox="1"/>
          <p:nvPr>
            <p:ph idx="2" type="body"/>
          </p:nvPr>
        </p:nvSpPr>
        <p:spPr>
          <a:xfrm>
            <a:off x="4414202" y="1864519"/>
            <a:ext cx="2051700" cy="30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◍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○"/>
              <a:defRPr sz="14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4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77" name="Google Shape;77;p12"/>
          <p:cNvSpPr txBox="1"/>
          <p:nvPr>
            <p:ph idx="3" type="body"/>
          </p:nvPr>
        </p:nvSpPr>
        <p:spPr>
          <a:xfrm>
            <a:off x="6570979" y="1864519"/>
            <a:ext cx="2051700" cy="30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◍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○"/>
              <a:defRPr sz="14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4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78" name="Google Shape;78;p12"/>
          <p:cNvSpPr txBox="1"/>
          <p:nvPr>
            <p:ph type="title"/>
          </p:nvPr>
        </p:nvSpPr>
        <p:spPr>
          <a:xfrm>
            <a:off x="2257425" y="887475"/>
            <a:ext cx="6153300" cy="72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8480577" y="4673644"/>
            <a:ext cx="452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Sea, Ocean, Infinity, Wide," id="80" name="Google Shape;80;p12"/>
          <p:cNvPicPr preferRelativeResize="0"/>
          <p:nvPr/>
        </p:nvPicPr>
        <p:blipFill rotWithShape="1">
          <a:blip r:embed="rId2">
            <a:alphaModFix/>
          </a:blip>
          <a:srcRect b="28536" l="14499" r="47082" t="41827"/>
          <a:stretch/>
        </p:blipFill>
        <p:spPr>
          <a:xfrm>
            <a:off x="0" y="644600"/>
            <a:ext cx="1943101" cy="843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 (sky)">
  <p:cSld name="TITLE_AND_TWO_COLUMNS_1_1_1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3"/>
          <p:cNvSpPr/>
          <p:nvPr/>
        </p:nvSpPr>
        <p:spPr>
          <a:xfrm>
            <a:off x="0" y="50"/>
            <a:ext cx="9144000" cy="5143500"/>
          </a:xfrm>
          <a:prstGeom prst="frame">
            <a:avLst>
              <a:gd fmla="val 2218" name="adj1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3"/>
          <p:cNvSpPr txBox="1"/>
          <p:nvPr>
            <p:ph idx="1" type="body"/>
          </p:nvPr>
        </p:nvSpPr>
        <p:spPr>
          <a:xfrm>
            <a:off x="2257426" y="1864519"/>
            <a:ext cx="2051700" cy="30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◍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○"/>
              <a:defRPr sz="14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4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84" name="Google Shape;84;p13"/>
          <p:cNvSpPr txBox="1"/>
          <p:nvPr>
            <p:ph idx="2" type="body"/>
          </p:nvPr>
        </p:nvSpPr>
        <p:spPr>
          <a:xfrm>
            <a:off x="4414202" y="1864519"/>
            <a:ext cx="2051700" cy="30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◍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○"/>
              <a:defRPr sz="14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4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85" name="Google Shape;85;p13"/>
          <p:cNvSpPr txBox="1"/>
          <p:nvPr>
            <p:ph idx="3" type="body"/>
          </p:nvPr>
        </p:nvSpPr>
        <p:spPr>
          <a:xfrm>
            <a:off x="6570979" y="1864519"/>
            <a:ext cx="2051700" cy="30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◍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○"/>
              <a:defRPr sz="14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4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86" name="Google Shape;86;p13"/>
          <p:cNvSpPr txBox="1"/>
          <p:nvPr>
            <p:ph type="title"/>
          </p:nvPr>
        </p:nvSpPr>
        <p:spPr>
          <a:xfrm>
            <a:off x="2257425" y="887475"/>
            <a:ext cx="6153300" cy="72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>
                <a:solidFill>
                  <a:schemeClr val="accent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>
                <a:solidFill>
                  <a:schemeClr val="accent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>
                <a:solidFill>
                  <a:schemeClr val="accent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>
                <a:solidFill>
                  <a:schemeClr val="accent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>
                <a:solidFill>
                  <a:schemeClr val="accent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>
                <a:solidFill>
                  <a:schemeClr val="accent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>
                <a:solidFill>
                  <a:schemeClr val="accent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87" name="Google Shape;87;p13"/>
          <p:cNvSpPr txBox="1"/>
          <p:nvPr>
            <p:ph idx="12" type="sldNum"/>
          </p:nvPr>
        </p:nvSpPr>
        <p:spPr>
          <a:xfrm>
            <a:off x="8480577" y="4673644"/>
            <a:ext cx="452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Flat land, big sky, Wicken Fen" id="88" name="Google Shape;88;p13"/>
          <p:cNvPicPr preferRelativeResize="0"/>
          <p:nvPr/>
        </p:nvPicPr>
        <p:blipFill rotWithShape="1">
          <a:blip r:embed="rId2">
            <a:alphaModFix/>
          </a:blip>
          <a:srcRect b="32459" l="20350" r="33752" t="27743"/>
          <a:stretch/>
        </p:blipFill>
        <p:spPr>
          <a:xfrm>
            <a:off x="0" y="644600"/>
            <a:ext cx="1943101" cy="84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/>
          <p:nvPr/>
        </p:nvSpPr>
        <p:spPr>
          <a:xfrm>
            <a:off x="0" y="50"/>
            <a:ext cx="9144000" cy="5143500"/>
          </a:xfrm>
          <a:prstGeom prst="frame">
            <a:avLst>
              <a:gd fmla="val 2218" name="adj1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14"/>
          <p:cNvSpPr txBox="1"/>
          <p:nvPr>
            <p:ph type="title"/>
          </p:nvPr>
        </p:nvSpPr>
        <p:spPr>
          <a:xfrm>
            <a:off x="457200" y="282184"/>
            <a:ext cx="8229600" cy="50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92" name="Google Shape;92;p14"/>
          <p:cNvSpPr txBox="1"/>
          <p:nvPr>
            <p:ph idx="12" type="sldNum"/>
          </p:nvPr>
        </p:nvSpPr>
        <p:spPr>
          <a:xfrm>
            <a:off x="4345650" y="4749844"/>
            <a:ext cx="452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buNone/>
              <a:defRPr/>
            </a:lvl1pPr>
            <a:lvl2pPr lvl="1" algn="ctr">
              <a:buNone/>
              <a:defRPr/>
            </a:lvl2pPr>
            <a:lvl3pPr lvl="2" algn="ctr">
              <a:buNone/>
              <a:defRPr/>
            </a:lvl3pPr>
            <a:lvl4pPr lvl="3" algn="ctr">
              <a:buNone/>
              <a:defRPr/>
            </a:lvl4pPr>
            <a:lvl5pPr lvl="4" algn="ctr">
              <a:buNone/>
              <a:defRPr/>
            </a:lvl5pPr>
            <a:lvl6pPr lvl="5" algn="ctr">
              <a:buNone/>
              <a:defRPr/>
            </a:lvl6pPr>
            <a:lvl7pPr lvl="6" algn="ctr">
              <a:buNone/>
              <a:defRPr/>
            </a:lvl7pPr>
            <a:lvl8pPr lvl="7" algn="ctr">
              <a:buNone/>
              <a:defRPr/>
            </a:lvl8pPr>
            <a:lvl9pPr lvl="8" algn="ctr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600"/>
              <a:buNone/>
              <a:defRPr sz="1600">
                <a:solidFill>
                  <a:schemeClr val="accent5"/>
                </a:solidFill>
              </a:defRPr>
            </a:lvl1pPr>
          </a:lstStyle>
          <a:p/>
        </p:txBody>
      </p:sp>
      <p:sp>
        <p:nvSpPr>
          <p:cNvPr id="95" name="Google Shape;95;p15"/>
          <p:cNvSpPr txBox="1"/>
          <p:nvPr>
            <p:ph idx="12" type="sldNum"/>
          </p:nvPr>
        </p:nvSpPr>
        <p:spPr>
          <a:xfrm>
            <a:off x="4345650" y="4749844"/>
            <a:ext cx="452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buNone/>
              <a:defRPr/>
            </a:lvl1pPr>
            <a:lvl2pPr lvl="1" algn="ctr">
              <a:buNone/>
              <a:defRPr/>
            </a:lvl2pPr>
            <a:lvl3pPr lvl="2" algn="ctr">
              <a:buNone/>
              <a:defRPr/>
            </a:lvl3pPr>
            <a:lvl4pPr lvl="3" algn="ctr">
              <a:buNone/>
              <a:defRPr/>
            </a:lvl4pPr>
            <a:lvl5pPr lvl="4" algn="ctr">
              <a:buNone/>
              <a:defRPr/>
            </a:lvl5pPr>
            <a:lvl6pPr lvl="5" algn="ctr">
              <a:buNone/>
              <a:defRPr/>
            </a:lvl6pPr>
            <a:lvl7pPr lvl="6" algn="ctr">
              <a:buNone/>
              <a:defRPr/>
            </a:lvl7pPr>
            <a:lvl8pPr lvl="7" algn="ctr">
              <a:buNone/>
              <a:defRPr/>
            </a:lvl8pPr>
            <a:lvl9pPr lvl="8" algn="ctr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6" name="Google Shape;96;p15"/>
          <p:cNvSpPr/>
          <p:nvPr/>
        </p:nvSpPr>
        <p:spPr>
          <a:xfrm>
            <a:off x="0" y="50"/>
            <a:ext cx="9144000" cy="5143500"/>
          </a:xfrm>
          <a:prstGeom prst="frame">
            <a:avLst>
              <a:gd fmla="val 2218" name="adj1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CAPTION_ONLY_1">
    <p:bg>
      <p:bgPr>
        <a:solidFill>
          <a:schemeClr val="lt2"/>
        </a:solid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6"/>
          <p:cNvSpPr txBox="1"/>
          <p:nvPr>
            <p:ph idx="12" type="sldNum"/>
          </p:nvPr>
        </p:nvSpPr>
        <p:spPr>
          <a:xfrm>
            <a:off x="4345650" y="4749844"/>
            <a:ext cx="452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buNone/>
              <a:defRPr>
                <a:solidFill>
                  <a:schemeClr val="lt1"/>
                </a:solidFill>
              </a:defRPr>
            </a:lvl1pPr>
            <a:lvl2pPr lvl="1" rtl="0" algn="ctr">
              <a:buNone/>
              <a:defRPr>
                <a:solidFill>
                  <a:schemeClr val="lt1"/>
                </a:solidFill>
              </a:defRPr>
            </a:lvl2pPr>
            <a:lvl3pPr lvl="2" rtl="0" algn="ctr">
              <a:buNone/>
              <a:defRPr>
                <a:solidFill>
                  <a:schemeClr val="lt1"/>
                </a:solidFill>
              </a:defRPr>
            </a:lvl3pPr>
            <a:lvl4pPr lvl="3" rtl="0" algn="ctr">
              <a:buNone/>
              <a:defRPr>
                <a:solidFill>
                  <a:schemeClr val="lt1"/>
                </a:solidFill>
              </a:defRPr>
            </a:lvl4pPr>
            <a:lvl5pPr lvl="4" rtl="0" algn="ctr">
              <a:buNone/>
              <a:defRPr>
                <a:solidFill>
                  <a:schemeClr val="lt1"/>
                </a:solidFill>
              </a:defRPr>
            </a:lvl5pPr>
            <a:lvl6pPr lvl="5" rtl="0" algn="ctr">
              <a:buNone/>
              <a:defRPr>
                <a:solidFill>
                  <a:schemeClr val="lt1"/>
                </a:solidFill>
              </a:defRPr>
            </a:lvl6pPr>
            <a:lvl7pPr lvl="6" rtl="0" algn="ctr">
              <a:buNone/>
              <a:defRPr>
                <a:solidFill>
                  <a:schemeClr val="lt1"/>
                </a:solidFill>
              </a:defRPr>
            </a:lvl7pPr>
            <a:lvl8pPr lvl="7" rtl="0" algn="ctr">
              <a:buNone/>
              <a:defRPr>
                <a:solidFill>
                  <a:schemeClr val="lt1"/>
                </a:solidFill>
              </a:defRPr>
            </a:lvl8pPr>
            <a:lvl9pPr lvl="8" rtl="0" algn="ctr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" name="Google Shape;99;p16"/>
          <p:cNvSpPr/>
          <p:nvPr/>
        </p:nvSpPr>
        <p:spPr>
          <a:xfrm>
            <a:off x="0" y="50"/>
            <a:ext cx="9144000" cy="5143500"/>
          </a:xfrm>
          <a:prstGeom prst="frame">
            <a:avLst>
              <a:gd fmla="val 2218" name="adj1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(leaf)" type="blank">
  <p:cSld name="BLANK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7"/>
          <p:cNvSpPr/>
          <p:nvPr/>
        </p:nvSpPr>
        <p:spPr>
          <a:xfrm>
            <a:off x="261900" y="208013"/>
            <a:ext cx="8620200" cy="4727400"/>
          </a:xfrm>
          <a:prstGeom prst="rect">
            <a:avLst/>
          </a:prstGeom>
          <a:solidFill>
            <a:srgbClr val="8EC641">
              <a:alpha val="842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17"/>
          <p:cNvSpPr txBox="1"/>
          <p:nvPr>
            <p:ph idx="12" type="sldNum"/>
          </p:nvPr>
        </p:nvSpPr>
        <p:spPr>
          <a:xfrm>
            <a:off x="4345650" y="4935488"/>
            <a:ext cx="452700" cy="20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buNone/>
              <a:defRPr>
                <a:solidFill>
                  <a:srgbClr val="FFFFFF"/>
                </a:solidFill>
              </a:defRPr>
            </a:lvl1pPr>
            <a:lvl2pPr lvl="1" algn="ctr">
              <a:buNone/>
              <a:defRPr>
                <a:solidFill>
                  <a:srgbClr val="FFFFFF"/>
                </a:solidFill>
              </a:defRPr>
            </a:lvl2pPr>
            <a:lvl3pPr lvl="2" algn="ctr">
              <a:buNone/>
              <a:defRPr>
                <a:solidFill>
                  <a:srgbClr val="FFFFFF"/>
                </a:solidFill>
              </a:defRPr>
            </a:lvl3pPr>
            <a:lvl4pPr lvl="3" algn="ctr">
              <a:buNone/>
              <a:defRPr>
                <a:solidFill>
                  <a:srgbClr val="FFFFFF"/>
                </a:solidFill>
              </a:defRPr>
            </a:lvl4pPr>
            <a:lvl5pPr lvl="4" algn="ctr">
              <a:buNone/>
              <a:defRPr>
                <a:solidFill>
                  <a:srgbClr val="FFFFFF"/>
                </a:solidFill>
              </a:defRPr>
            </a:lvl5pPr>
            <a:lvl6pPr lvl="5" algn="ctr">
              <a:buNone/>
              <a:defRPr>
                <a:solidFill>
                  <a:srgbClr val="FFFFFF"/>
                </a:solidFill>
              </a:defRPr>
            </a:lvl6pPr>
            <a:lvl7pPr lvl="6" algn="ctr">
              <a:buNone/>
              <a:defRPr>
                <a:solidFill>
                  <a:srgbClr val="FFFFFF"/>
                </a:solidFill>
              </a:defRPr>
            </a:lvl7pPr>
            <a:lvl8pPr lvl="7" algn="ctr">
              <a:buNone/>
              <a:defRPr>
                <a:solidFill>
                  <a:srgbClr val="FFFFFF"/>
                </a:solidFill>
              </a:defRPr>
            </a:lvl8pPr>
            <a:lvl9pPr lvl="8" algn="ctr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(sky)">
  <p:cSld name="BLANK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8"/>
          <p:cNvSpPr/>
          <p:nvPr/>
        </p:nvSpPr>
        <p:spPr>
          <a:xfrm>
            <a:off x="261900" y="208013"/>
            <a:ext cx="8620200" cy="4727400"/>
          </a:xfrm>
          <a:prstGeom prst="rect">
            <a:avLst/>
          </a:prstGeom>
          <a:solidFill>
            <a:srgbClr val="689EE1">
              <a:alpha val="839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8"/>
          <p:cNvSpPr txBox="1"/>
          <p:nvPr>
            <p:ph idx="12" type="sldNum"/>
          </p:nvPr>
        </p:nvSpPr>
        <p:spPr>
          <a:xfrm>
            <a:off x="4345650" y="4935488"/>
            <a:ext cx="452700" cy="20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>
                <a:solidFill>
                  <a:srgbClr val="FFFFFF"/>
                </a:solidFill>
              </a:defRPr>
            </a:lvl1pPr>
            <a:lvl2pPr lvl="1" rtl="0" algn="ctr">
              <a:buNone/>
              <a:defRPr>
                <a:solidFill>
                  <a:srgbClr val="FFFFFF"/>
                </a:solidFill>
              </a:defRPr>
            </a:lvl2pPr>
            <a:lvl3pPr lvl="2" rtl="0" algn="ctr">
              <a:buNone/>
              <a:defRPr>
                <a:solidFill>
                  <a:srgbClr val="FFFFFF"/>
                </a:solidFill>
              </a:defRPr>
            </a:lvl3pPr>
            <a:lvl4pPr lvl="3" rtl="0" algn="ctr">
              <a:buNone/>
              <a:defRPr>
                <a:solidFill>
                  <a:srgbClr val="FFFFFF"/>
                </a:solidFill>
              </a:defRPr>
            </a:lvl4pPr>
            <a:lvl5pPr lvl="4" rtl="0" algn="ctr">
              <a:buNone/>
              <a:defRPr>
                <a:solidFill>
                  <a:srgbClr val="FFFFFF"/>
                </a:solidFill>
              </a:defRPr>
            </a:lvl5pPr>
            <a:lvl6pPr lvl="5" rtl="0" algn="ctr">
              <a:buNone/>
              <a:defRPr>
                <a:solidFill>
                  <a:srgbClr val="FFFFFF"/>
                </a:solidFill>
              </a:defRPr>
            </a:lvl6pPr>
            <a:lvl7pPr lvl="6" rtl="0" algn="ctr">
              <a:buNone/>
              <a:defRPr>
                <a:solidFill>
                  <a:srgbClr val="FFFFFF"/>
                </a:solidFill>
              </a:defRPr>
            </a:lvl7pPr>
            <a:lvl8pPr lvl="7" rtl="0" algn="ctr">
              <a:buNone/>
              <a:defRPr>
                <a:solidFill>
                  <a:srgbClr val="FFFFFF"/>
                </a:solidFill>
              </a:defRPr>
            </a:lvl8pPr>
            <a:lvl9pPr lvl="8" rtl="0" algn="ctr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(sea)">
  <p:cSld name="BLANK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9"/>
          <p:cNvSpPr/>
          <p:nvPr/>
        </p:nvSpPr>
        <p:spPr>
          <a:xfrm>
            <a:off x="261900" y="208013"/>
            <a:ext cx="8620200" cy="4727400"/>
          </a:xfrm>
          <a:prstGeom prst="rect">
            <a:avLst/>
          </a:prstGeom>
          <a:solidFill>
            <a:srgbClr val="539EB9">
              <a:alpha val="839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19"/>
          <p:cNvSpPr txBox="1"/>
          <p:nvPr>
            <p:ph idx="12" type="sldNum"/>
          </p:nvPr>
        </p:nvSpPr>
        <p:spPr>
          <a:xfrm>
            <a:off x="4345650" y="4935488"/>
            <a:ext cx="452700" cy="20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>
                <a:solidFill>
                  <a:srgbClr val="FFFFFF"/>
                </a:solidFill>
              </a:defRPr>
            </a:lvl1pPr>
            <a:lvl2pPr lvl="1" rtl="0" algn="ctr">
              <a:buNone/>
              <a:defRPr>
                <a:solidFill>
                  <a:srgbClr val="FFFFFF"/>
                </a:solidFill>
              </a:defRPr>
            </a:lvl2pPr>
            <a:lvl3pPr lvl="2" rtl="0" algn="ctr">
              <a:buNone/>
              <a:defRPr>
                <a:solidFill>
                  <a:srgbClr val="FFFFFF"/>
                </a:solidFill>
              </a:defRPr>
            </a:lvl3pPr>
            <a:lvl4pPr lvl="3" rtl="0" algn="ctr">
              <a:buNone/>
              <a:defRPr>
                <a:solidFill>
                  <a:srgbClr val="FFFFFF"/>
                </a:solidFill>
              </a:defRPr>
            </a:lvl4pPr>
            <a:lvl5pPr lvl="4" rtl="0" algn="ctr">
              <a:buNone/>
              <a:defRPr>
                <a:solidFill>
                  <a:srgbClr val="FFFFFF"/>
                </a:solidFill>
              </a:defRPr>
            </a:lvl5pPr>
            <a:lvl6pPr lvl="5" rtl="0" algn="ctr">
              <a:buNone/>
              <a:defRPr>
                <a:solidFill>
                  <a:srgbClr val="FFFFFF"/>
                </a:solidFill>
              </a:defRPr>
            </a:lvl6pPr>
            <a:lvl7pPr lvl="6" rtl="0" algn="ctr">
              <a:buNone/>
              <a:defRPr>
                <a:solidFill>
                  <a:srgbClr val="FFFFFF"/>
                </a:solidFill>
              </a:defRPr>
            </a:lvl7pPr>
            <a:lvl8pPr lvl="7" rtl="0" algn="ctr">
              <a:buNone/>
              <a:defRPr>
                <a:solidFill>
                  <a:srgbClr val="FFFFFF"/>
                </a:solidFill>
              </a:defRPr>
            </a:lvl8pPr>
            <a:lvl9pPr lvl="8" rtl="0" algn="ctr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>
            <a:off x="-7650" y="1742525"/>
            <a:ext cx="9159300" cy="3400975"/>
          </a:xfrm>
          <a:custGeom>
            <a:rect b="b" l="l" r="r" t="t"/>
            <a:pathLst>
              <a:path extrusionOk="0" h="136039" w="366372">
                <a:moveTo>
                  <a:pt x="0" y="255"/>
                </a:moveTo>
                <a:lnTo>
                  <a:pt x="0" y="136039"/>
                </a:lnTo>
                <a:lnTo>
                  <a:pt x="366372" y="136039"/>
                </a:lnTo>
                <a:lnTo>
                  <a:pt x="366372" y="255"/>
                </a:lnTo>
                <a:lnTo>
                  <a:pt x="54110" y="0"/>
                </a:lnTo>
                <a:lnTo>
                  <a:pt x="45720" y="10462"/>
                </a:lnTo>
                <a:lnTo>
                  <a:pt x="36991" y="61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7" name="Google Shape;17;p3"/>
          <p:cNvSpPr txBox="1"/>
          <p:nvPr>
            <p:ph type="ctrTitle"/>
          </p:nvPr>
        </p:nvSpPr>
        <p:spPr>
          <a:xfrm>
            <a:off x="884073" y="2166312"/>
            <a:ext cx="5660100" cy="11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18" name="Google Shape;18;p3"/>
          <p:cNvSpPr txBox="1"/>
          <p:nvPr>
            <p:ph idx="1" type="subTitle"/>
          </p:nvPr>
        </p:nvSpPr>
        <p:spPr>
          <a:xfrm>
            <a:off x="884073" y="3411563"/>
            <a:ext cx="56601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24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>
                <a:solidFill>
                  <a:schemeClr val="accent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>
                <a:solidFill>
                  <a:schemeClr val="accent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2400">
                <a:solidFill>
                  <a:schemeClr val="accent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2400">
                <a:solidFill>
                  <a:schemeClr val="accent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2400">
                <a:solidFill>
                  <a:schemeClr val="accent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2400">
                <a:solidFill>
                  <a:schemeClr val="accent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2400">
                <a:solidFill>
                  <a:schemeClr val="accent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2400">
                <a:solidFill>
                  <a:schemeClr val="accent5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solidFill>
          <a:srgbClr val="FFFFFF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50"/>
            <a:ext cx="9144000" cy="5143500"/>
          </a:xfrm>
          <a:prstGeom prst="frame">
            <a:avLst>
              <a:gd fmla="val 2218" name="adj1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" name="Google Shape;21;p4"/>
          <p:cNvPicPr preferRelativeResize="0"/>
          <p:nvPr/>
        </p:nvPicPr>
        <p:blipFill rotWithShape="1">
          <a:blip r:embed="rId2">
            <a:alphaModFix/>
          </a:blip>
          <a:srcRect b="8304" l="0" r="0" t="8313"/>
          <a:stretch/>
        </p:blipFill>
        <p:spPr>
          <a:xfrm rot="-5400000">
            <a:off x="3554205" y="454046"/>
            <a:ext cx="2035624" cy="1127534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4"/>
          <p:cNvSpPr/>
          <p:nvPr/>
        </p:nvSpPr>
        <p:spPr>
          <a:xfrm>
            <a:off x="4008250" y="1152569"/>
            <a:ext cx="1127700" cy="883200"/>
          </a:xfrm>
          <a:prstGeom prst="rect">
            <a:avLst/>
          </a:prstGeom>
          <a:solidFill>
            <a:srgbClr val="004430">
              <a:alpha val="533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1624650" y="2161800"/>
            <a:ext cx="5894700" cy="81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rtl="0" algn="ctr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Char char="◍"/>
              <a:defRPr i="1">
                <a:solidFill>
                  <a:schemeClr val="dk2"/>
                </a:solidFill>
              </a:defRPr>
            </a:lvl1pPr>
            <a:lvl2pPr indent="-381000" lvl="1" marL="91440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i="1">
                <a:solidFill>
                  <a:schemeClr val="dk2"/>
                </a:solidFill>
              </a:defRPr>
            </a:lvl2pPr>
            <a:lvl3pPr indent="-381000" lvl="2" marL="137160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i="1">
                <a:solidFill>
                  <a:schemeClr val="dk2"/>
                </a:solidFill>
              </a:defRPr>
            </a:lvl3pPr>
            <a:lvl4pPr indent="-342900" lvl="3" marL="182880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i="1">
                <a:solidFill>
                  <a:schemeClr val="dk2"/>
                </a:solidFill>
              </a:defRPr>
            </a:lvl4pPr>
            <a:lvl5pPr indent="-342900" lvl="4" marL="228600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i="1">
                <a:solidFill>
                  <a:schemeClr val="dk2"/>
                </a:solidFill>
              </a:defRPr>
            </a:lvl5pPr>
            <a:lvl6pPr indent="-342900" lvl="5" marL="274320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i="1">
                <a:solidFill>
                  <a:schemeClr val="dk2"/>
                </a:solidFill>
              </a:defRPr>
            </a:lvl6pPr>
            <a:lvl7pPr indent="-342900" lvl="6" marL="320040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i="1">
                <a:solidFill>
                  <a:schemeClr val="dk2"/>
                </a:solidFill>
              </a:defRPr>
            </a:lvl7pPr>
            <a:lvl8pPr indent="-342900" lvl="7" marL="365760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i="1">
                <a:solidFill>
                  <a:schemeClr val="dk2"/>
                </a:solidFill>
              </a:defRPr>
            </a:lvl8pPr>
            <a:lvl9pPr indent="-342900" lvl="8" marL="411480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i="1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4" name="Google Shape;24;p4"/>
          <p:cNvSpPr txBox="1"/>
          <p:nvPr/>
        </p:nvSpPr>
        <p:spPr>
          <a:xfrm>
            <a:off x="3593400" y="1074648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“</a:t>
            </a:r>
            <a:endParaRPr sz="96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5" name="Google Shape;25;p4"/>
          <p:cNvSpPr txBox="1"/>
          <p:nvPr>
            <p:ph idx="12" type="sldNum"/>
          </p:nvPr>
        </p:nvSpPr>
        <p:spPr>
          <a:xfrm>
            <a:off x="4345650" y="4673644"/>
            <a:ext cx="452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buNone/>
              <a:defRPr/>
            </a:lvl1pPr>
            <a:lvl2pPr lvl="1" algn="ctr">
              <a:buNone/>
              <a:defRPr/>
            </a:lvl2pPr>
            <a:lvl3pPr lvl="2" algn="ctr">
              <a:buNone/>
              <a:defRPr/>
            </a:lvl3pPr>
            <a:lvl4pPr lvl="3" algn="ctr">
              <a:buNone/>
              <a:defRPr/>
            </a:lvl4pPr>
            <a:lvl5pPr lvl="4" algn="ctr">
              <a:buNone/>
              <a:defRPr/>
            </a:lvl5pPr>
            <a:lvl6pPr lvl="5" algn="ctr">
              <a:buNone/>
              <a:defRPr/>
            </a:lvl6pPr>
            <a:lvl7pPr lvl="6" algn="ctr">
              <a:buNone/>
              <a:defRPr/>
            </a:lvl7pPr>
            <a:lvl8pPr lvl="7" algn="ctr">
              <a:buNone/>
              <a:defRPr/>
            </a:lvl8pPr>
            <a:lvl9pPr lvl="8" algn="ctr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 (leaf)" type="tx">
  <p:cSld name="TITLE_AND_BOD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/>
          <p:nvPr/>
        </p:nvSpPr>
        <p:spPr>
          <a:xfrm>
            <a:off x="0" y="50"/>
            <a:ext cx="9144000" cy="5143500"/>
          </a:xfrm>
          <a:prstGeom prst="frame">
            <a:avLst>
              <a:gd fmla="val 2218" name="adj1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5"/>
          <p:cNvSpPr txBox="1"/>
          <p:nvPr>
            <p:ph type="title"/>
          </p:nvPr>
        </p:nvSpPr>
        <p:spPr>
          <a:xfrm>
            <a:off x="2257425" y="887475"/>
            <a:ext cx="6153300" cy="72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2257425" y="1709141"/>
            <a:ext cx="6153300" cy="315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>
              <a:spcBef>
                <a:spcPts val="600"/>
              </a:spcBef>
              <a:spcAft>
                <a:spcPts val="0"/>
              </a:spcAft>
              <a:buSzPts val="2400"/>
              <a:buChar char="◍"/>
              <a:defRPr sz="2400"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pic>
        <p:nvPicPr>
          <p:cNvPr id="30" name="Google Shape;30;p5"/>
          <p:cNvPicPr preferRelativeResize="0"/>
          <p:nvPr/>
        </p:nvPicPr>
        <p:blipFill rotWithShape="1">
          <a:blip r:embed="rId2">
            <a:alphaModFix/>
          </a:blip>
          <a:srcRect b="29557" l="5767" r="0" t="29553"/>
          <a:stretch/>
        </p:blipFill>
        <p:spPr>
          <a:xfrm flipH="1" rot="10800000">
            <a:off x="0" y="644575"/>
            <a:ext cx="1943100" cy="84310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5"/>
          <p:cNvSpPr txBox="1"/>
          <p:nvPr>
            <p:ph idx="12" type="sldNum"/>
          </p:nvPr>
        </p:nvSpPr>
        <p:spPr>
          <a:xfrm>
            <a:off x="8480577" y="4673644"/>
            <a:ext cx="452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 (sea)">
  <p:cSld name="TITLE_AND_BODY_1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>
            <a:off x="0" y="50"/>
            <a:ext cx="9144000" cy="5143500"/>
          </a:xfrm>
          <a:prstGeom prst="frame">
            <a:avLst>
              <a:gd fmla="val 2218" name="adj1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2257425" y="887475"/>
            <a:ext cx="6153300" cy="72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35" name="Google Shape;35;p6"/>
          <p:cNvSpPr txBox="1"/>
          <p:nvPr>
            <p:ph idx="1" type="body"/>
          </p:nvPr>
        </p:nvSpPr>
        <p:spPr>
          <a:xfrm>
            <a:off x="2257425" y="1709141"/>
            <a:ext cx="6153300" cy="315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2400"/>
              <a:buChar char="◍"/>
              <a:defRPr sz="24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○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■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pic>
        <p:nvPicPr>
          <p:cNvPr descr="Sea, Ocean, Infinity, Wide," id="36" name="Google Shape;36;p6"/>
          <p:cNvPicPr preferRelativeResize="0"/>
          <p:nvPr/>
        </p:nvPicPr>
        <p:blipFill rotWithShape="1">
          <a:blip r:embed="rId2">
            <a:alphaModFix/>
          </a:blip>
          <a:srcRect b="28536" l="14499" r="47082" t="41827"/>
          <a:stretch/>
        </p:blipFill>
        <p:spPr>
          <a:xfrm>
            <a:off x="0" y="644600"/>
            <a:ext cx="1943101" cy="843074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6"/>
          <p:cNvSpPr txBox="1"/>
          <p:nvPr>
            <p:ph idx="12" type="sldNum"/>
          </p:nvPr>
        </p:nvSpPr>
        <p:spPr>
          <a:xfrm>
            <a:off x="8480577" y="4673644"/>
            <a:ext cx="452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 (sky)">
  <p:cSld name="TITLE_AND_BODY_1_1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/>
          <p:nvPr/>
        </p:nvSpPr>
        <p:spPr>
          <a:xfrm>
            <a:off x="0" y="50"/>
            <a:ext cx="9144000" cy="5143500"/>
          </a:xfrm>
          <a:prstGeom prst="frame">
            <a:avLst>
              <a:gd fmla="val 2218" name="adj1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7"/>
          <p:cNvSpPr txBox="1"/>
          <p:nvPr>
            <p:ph type="title"/>
          </p:nvPr>
        </p:nvSpPr>
        <p:spPr>
          <a:xfrm>
            <a:off x="2257425" y="887475"/>
            <a:ext cx="6153300" cy="72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>
                <a:solidFill>
                  <a:schemeClr val="accent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>
                <a:solidFill>
                  <a:schemeClr val="accent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>
                <a:solidFill>
                  <a:schemeClr val="accent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>
                <a:solidFill>
                  <a:schemeClr val="accent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>
                <a:solidFill>
                  <a:schemeClr val="accent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>
                <a:solidFill>
                  <a:schemeClr val="accent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>
                <a:solidFill>
                  <a:schemeClr val="accent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41" name="Google Shape;41;p7"/>
          <p:cNvSpPr txBox="1"/>
          <p:nvPr>
            <p:ph idx="1" type="body"/>
          </p:nvPr>
        </p:nvSpPr>
        <p:spPr>
          <a:xfrm>
            <a:off x="2257425" y="1709141"/>
            <a:ext cx="6153300" cy="315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2400"/>
              <a:buChar char="◍"/>
              <a:defRPr sz="24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Char char="○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Char char="■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pic>
        <p:nvPicPr>
          <p:cNvPr descr="Flat land, big sky, Wicken Fen" id="42" name="Google Shape;42;p7"/>
          <p:cNvPicPr preferRelativeResize="0"/>
          <p:nvPr/>
        </p:nvPicPr>
        <p:blipFill rotWithShape="1">
          <a:blip r:embed="rId2">
            <a:alphaModFix/>
          </a:blip>
          <a:srcRect b="32459" l="20350" r="33752" t="27743"/>
          <a:stretch/>
        </p:blipFill>
        <p:spPr>
          <a:xfrm>
            <a:off x="0" y="644600"/>
            <a:ext cx="1943101" cy="843075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7"/>
          <p:cNvSpPr txBox="1"/>
          <p:nvPr>
            <p:ph idx="12" type="sldNum"/>
          </p:nvPr>
        </p:nvSpPr>
        <p:spPr>
          <a:xfrm>
            <a:off x="8480577" y="4673644"/>
            <a:ext cx="452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 (leaf)" type="twoColTx">
  <p:cSld name="TITLE_AND_TWO_COLUMNS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"/>
          <p:cNvSpPr/>
          <p:nvPr/>
        </p:nvSpPr>
        <p:spPr>
          <a:xfrm>
            <a:off x="0" y="50"/>
            <a:ext cx="9144000" cy="5143500"/>
          </a:xfrm>
          <a:prstGeom prst="frame">
            <a:avLst>
              <a:gd fmla="val 2218" name="adj1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8"/>
          <p:cNvSpPr txBox="1"/>
          <p:nvPr>
            <p:ph idx="1" type="body"/>
          </p:nvPr>
        </p:nvSpPr>
        <p:spPr>
          <a:xfrm>
            <a:off x="2257425" y="1764506"/>
            <a:ext cx="3120900" cy="31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600"/>
              </a:spcBef>
              <a:spcAft>
                <a:spcPts val="0"/>
              </a:spcAft>
              <a:buSzPts val="1800"/>
              <a:buChar char="◍"/>
              <a:defRPr sz="1800"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47" name="Google Shape;47;p8"/>
          <p:cNvSpPr txBox="1"/>
          <p:nvPr>
            <p:ph idx="2" type="body"/>
          </p:nvPr>
        </p:nvSpPr>
        <p:spPr>
          <a:xfrm>
            <a:off x="5566073" y="1764506"/>
            <a:ext cx="3120900" cy="31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600"/>
              </a:spcBef>
              <a:spcAft>
                <a:spcPts val="0"/>
              </a:spcAft>
              <a:buSzPts val="1800"/>
              <a:buChar char="◍"/>
              <a:defRPr sz="1800"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48" name="Google Shape;48;p8"/>
          <p:cNvSpPr txBox="1"/>
          <p:nvPr>
            <p:ph type="title"/>
          </p:nvPr>
        </p:nvSpPr>
        <p:spPr>
          <a:xfrm>
            <a:off x="2257425" y="887475"/>
            <a:ext cx="6153300" cy="72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49" name="Google Shape;49;p8"/>
          <p:cNvSpPr txBox="1"/>
          <p:nvPr>
            <p:ph idx="12" type="sldNum"/>
          </p:nvPr>
        </p:nvSpPr>
        <p:spPr>
          <a:xfrm>
            <a:off x="8480577" y="4673644"/>
            <a:ext cx="452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0" name="Google Shape;50;p8"/>
          <p:cNvPicPr preferRelativeResize="0"/>
          <p:nvPr/>
        </p:nvPicPr>
        <p:blipFill rotWithShape="1">
          <a:blip r:embed="rId2">
            <a:alphaModFix/>
          </a:blip>
          <a:srcRect b="29557" l="5767" r="0" t="29553"/>
          <a:stretch/>
        </p:blipFill>
        <p:spPr>
          <a:xfrm flipH="1" rot="10800000">
            <a:off x="0" y="644575"/>
            <a:ext cx="1943100" cy="84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 (sea)">
  <p:cSld name="TITLE_AND_TWO_COLUMNS_2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9"/>
          <p:cNvSpPr/>
          <p:nvPr/>
        </p:nvSpPr>
        <p:spPr>
          <a:xfrm>
            <a:off x="0" y="50"/>
            <a:ext cx="9144000" cy="5143500"/>
          </a:xfrm>
          <a:prstGeom prst="frame">
            <a:avLst>
              <a:gd fmla="val 2218" name="adj1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9"/>
          <p:cNvSpPr txBox="1"/>
          <p:nvPr>
            <p:ph idx="1" type="body"/>
          </p:nvPr>
        </p:nvSpPr>
        <p:spPr>
          <a:xfrm>
            <a:off x="2257425" y="1764506"/>
            <a:ext cx="3120900" cy="31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◍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○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54" name="Google Shape;54;p9"/>
          <p:cNvSpPr txBox="1"/>
          <p:nvPr>
            <p:ph idx="2" type="body"/>
          </p:nvPr>
        </p:nvSpPr>
        <p:spPr>
          <a:xfrm>
            <a:off x="5566073" y="1764506"/>
            <a:ext cx="3120900" cy="31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◍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○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55" name="Google Shape;55;p9"/>
          <p:cNvSpPr txBox="1"/>
          <p:nvPr>
            <p:ph type="title"/>
          </p:nvPr>
        </p:nvSpPr>
        <p:spPr>
          <a:xfrm>
            <a:off x="2257425" y="887475"/>
            <a:ext cx="6153300" cy="72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56" name="Google Shape;56;p9"/>
          <p:cNvSpPr txBox="1"/>
          <p:nvPr>
            <p:ph idx="12" type="sldNum"/>
          </p:nvPr>
        </p:nvSpPr>
        <p:spPr>
          <a:xfrm>
            <a:off x="8480577" y="4673644"/>
            <a:ext cx="452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Sea, Ocean, Infinity, Wide," id="57" name="Google Shape;57;p9"/>
          <p:cNvPicPr preferRelativeResize="0"/>
          <p:nvPr/>
        </p:nvPicPr>
        <p:blipFill rotWithShape="1">
          <a:blip r:embed="rId2">
            <a:alphaModFix/>
          </a:blip>
          <a:srcRect b="28536" l="14499" r="47082" t="41827"/>
          <a:stretch/>
        </p:blipFill>
        <p:spPr>
          <a:xfrm>
            <a:off x="0" y="644600"/>
            <a:ext cx="1943101" cy="843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 (sky)">
  <p:cSld name="TITLE_AND_TWO_COLUMNS_2_1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0"/>
          <p:cNvSpPr/>
          <p:nvPr/>
        </p:nvSpPr>
        <p:spPr>
          <a:xfrm>
            <a:off x="0" y="50"/>
            <a:ext cx="9144000" cy="5143500"/>
          </a:xfrm>
          <a:prstGeom prst="frame">
            <a:avLst>
              <a:gd fmla="val 2218" name="adj1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10"/>
          <p:cNvSpPr txBox="1"/>
          <p:nvPr>
            <p:ph idx="1" type="body"/>
          </p:nvPr>
        </p:nvSpPr>
        <p:spPr>
          <a:xfrm>
            <a:off x="2257425" y="1764506"/>
            <a:ext cx="3120900" cy="31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1800"/>
              <a:buChar char="◍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Char char="○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61" name="Google Shape;61;p10"/>
          <p:cNvSpPr txBox="1"/>
          <p:nvPr>
            <p:ph idx="2" type="body"/>
          </p:nvPr>
        </p:nvSpPr>
        <p:spPr>
          <a:xfrm>
            <a:off x="5566073" y="1764506"/>
            <a:ext cx="3120900" cy="31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1800"/>
              <a:buChar char="◍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Char char="○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62" name="Google Shape;62;p10"/>
          <p:cNvSpPr txBox="1"/>
          <p:nvPr>
            <p:ph type="title"/>
          </p:nvPr>
        </p:nvSpPr>
        <p:spPr>
          <a:xfrm>
            <a:off x="2257425" y="887475"/>
            <a:ext cx="6153300" cy="72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>
                <a:solidFill>
                  <a:schemeClr val="accent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>
                <a:solidFill>
                  <a:schemeClr val="accent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>
                <a:solidFill>
                  <a:schemeClr val="accent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>
                <a:solidFill>
                  <a:schemeClr val="accent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>
                <a:solidFill>
                  <a:schemeClr val="accent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>
                <a:solidFill>
                  <a:schemeClr val="accent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>
                <a:solidFill>
                  <a:schemeClr val="accent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63" name="Google Shape;63;p10"/>
          <p:cNvSpPr txBox="1"/>
          <p:nvPr>
            <p:ph idx="12" type="sldNum"/>
          </p:nvPr>
        </p:nvSpPr>
        <p:spPr>
          <a:xfrm>
            <a:off x="8480577" y="4673644"/>
            <a:ext cx="452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Flat land, big sky, Wicken Fen" id="64" name="Google Shape;64;p10"/>
          <p:cNvPicPr preferRelativeResize="0"/>
          <p:nvPr/>
        </p:nvPicPr>
        <p:blipFill rotWithShape="1">
          <a:blip r:embed="rId2">
            <a:alphaModFix/>
          </a:blip>
          <a:srcRect b="32459" l="20350" r="33752" t="27743"/>
          <a:stretch/>
        </p:blipFill>
        <p:spPr>
          <a:xfrm>
            <a:off x="0" y="644600"/>
            <a:ext cx="1943101" cy="84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theme" Target="../theme/theme2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Slab"/>
              <a:buNone/>
              <a:defRPr b="1" sz="24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xygen"/>
              <a:buNone/>
              <a:defRPr b="1" sz="2400">
                <a:solidFill>
                  <a:schemeClr val="accent1"/>
                </a:solidFill>
                <a:latin typeface="Oxygen"/>
                <a:ea typeface="Oxygen"/>
                <a:cs typeface="Oxygen"/>
                <a:sym typeface="Oxygen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xygen"/>
              <a:buNone/>
              <a:defRPr b="1" sz="2400">
                <a:solidFill>
                  <a:schemeClr val="accent1"/>
                </a:solidFill>
                <a:latin typeface="Oxygen"/>
                <a:ea typeface="Oxygen"/>
                <a:cs typeface="Oxygen"/>
                <a:sym typeface="Oxygen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xygen"/>
              <a:buNone/>
              <a:defRPr b="1" sz="2400">
                <a:solidFill>
                  <a:schemeClr val="accent1"/>
                </a:solidFill>
                <a:latin typeface="Oxygen"/>
                <a:ea typeface="Oxygen"/>
                <a:cs typeface="Oxygen"/>
                <a:sym typeface="Oxygen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xygen"/>
              <a:buNone/>
              <a:defRPr b="1" sz="2400">
                <a:solidFill>
                  <a:schemeClr val="accent1"/>
                </a:solidFill>
                <a:latin typeface="Oxygen"/>
                <a:ea typeface="Oxygen"/>
                <a:cs typeface="Oxygen"/>
                <a:sym typeface="Oxygen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xygen"/>
              <a:buNone/>
              <a:defRPr b="1" sz="2400">
                <a:solidFill>
                  <a:schemeClr val="accent1"/>
                </a:solidFill>
                <a:latin typeface="Oxygen"/>
                <a:ea typeface="Oxygen"/>
                <a:cs typeface="Oxygen"/>
                <a:sym typeface="Oxygen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xygen"/>
              <a:buNone/>
              <a:defRPr b="1" sz="2400">
                <a:solidFill>
                  <a:schemeClr val="accent1"/>
                </a:solidFill>
                <a:latin typeface="Oxygen"/>
                <a:ea typeface="Oxygen"/>
                <a:cs typeface="Oxygen"/>
                <a:sym typeface="Oxygen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xygen"/>
              <a:buNone/>
              <a:defRPr b="1" sz="2400">
                <a:solidFill>
                  <a:schemeClr val="accent1"/>
                </a:solidFill>
                <a:latin typeface="Oxygen"/>
                <a:ea typeface="Oxygen"/>
                <a:cs typeface="Oxygen"/>
                <a:sym typeface="Oxygen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xygen"/>
              <a:buNone/>
              <a:defRPr b="1" sz="2400">
                <a:solidFill>
                  <a:schemeClr val="accent1"/>
                </a:solidFill>
                <a:latin typeface="Oxygen"/>
                <a:ea typeface="Oxygen"/>
                <a:cs typeface="Oxygen"/>
                <a:sym typeface="Oxygen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Roboto"/>
              <a:buChar char="◍"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"/>
              <a:buChar char="○"/>
              <a:defRPr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"/>
              <a:buChar char="■"/>
              <a:defRPr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○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■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○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■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80577" y="4673644"/>
            <a:ext cx="452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3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3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3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3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3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3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3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3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github.com/bazilione/poison_ivy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github.com/bazilione/poison_ivy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jpg"/><Relationship Id="rId4" Type="http://schemas.openxmlformats.org/officeDocument/2006/relationships/image" Target="../media/image7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Relationship Id="rId4" Type="http://schemas.openxmlformats.org/officeDocument/2006/relationships/image" Target="../media/image1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Relationship Id="rId4" Type="http://schemas.openxmlformats.org/officeDocument/2006/relationships/image" Target="../media/image2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Relationship Id="rId4" Type="http://schemas.openxmlformats.org/officeDocument/2006/relationships/image" Target="../media/image2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9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0"/>
          <p:cNvSpPr txBox="1"/>
          <p:nvPr>
            <p:ph type="ctrTitle"/>
          </p:nvPr>
        </p:nvSpPr>
        <p:spPr>
          <a:xfrm>
            <a:off x="1246950" y="1119304"/>
            <a:ext cx="6650100" cy="156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Capstone 2 - Image Classification of Poison Ivy Using CNN</a:t>
            </a:r>
            <a:endParaRPr/>
          </a:p>
        </p:txBody>
      </p:sp>
      <p:sp>
        <p:nvSpPr>
          <p:cNvPr id="114" name="Google Shape;114;p20"/>
          <p:cNvSpPr txBox="1"/>
          <p:nvPr/>
        </p:nvSpPr>
        <p:spPr>
          <a:xfrm>
            <a:off x="2321100" y="3544725"/>
            <a:ext cx="4501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By: Jeff Baksa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9"/>
          <p:cNvSpPr txBox="1"/>
          <p:nvPr>
            <p:ph type="ctrTitle"/>
          </p:nvPr>
        </p:nvSpPr>
        <p:spPr>
          <a:xfrm>
            <a:off x="1629698" y="257212"/>
            <a:ext cx="5660100" cy="11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Recap: Model Comparison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95" name="Google Shape;19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1425" y="1747050"/>
            <a:ext cx="7016449" cy="342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0"/>
          <p:cNvSpPr txBox="1"/>
          <p:nvPr>
            <p:ph type="title"/>
          </p:nvPr>
        </p:nvSpPr>
        <p:spPr>
          <a:xfrm>
            <a:off x="2040450" y="729350"/>
            <a:ext cx="5063100" cy="72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Future Steps</a:t>
            </a:r>
            <a:endParaRPr sz="2800"/>
          </a:p>
        </p:txBody>
      </p:sp>
      <p:sp>
        <p:nvSpPr>
          <p:cNvPr id="201" name="Google Shape;201;p30"/>
          <p:cNvSpPr txBox="1"/>
          <p:nvPr>
            <p:ph idx="1" type="body"/>
          </p:nvPr>
        </p:nvSpPr>
        <p:spPr>
          <a:xfrm>
            <a:off x="1384500" y="1691125"/>
            <a:ext cx="6375000" cy="236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●"/>
            </a:pPr>
            <a:r>
              <a:rPr lang="en" sz="1800">
                <a:solidFill>
                  <a:schemeClr val="accent2"/>
                </a:solidFill>
              </a:rPr>
              <a:t>Continued adjustments to model’s hyperparameters</a:t>
            </a:r>
            <a:endParaRPr sz="1800">
              <a:solidFill>
                <a:schemeClr val="accent2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●"/>
            </a:pPr>
            <a:r>
              <a:rPr lang="en" sz="1800">
                <a:solidFill>
                  <a:schemeClr val="accent2"/>
                </a:solidFill>
              </a:rPr>
              <a:t>Train models further from their best checkpoint</a:t>
            </a:r>
            <a:endParaRPr sz="1800">
              <a:solidFill>
                <a:schemeClr val="accent2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●"/>
            </a:pPr>
            <a:r>
              <a:rPr lang="en" sz="1800">
                <a:solidFill>
                  <a:schemeClr val="accent2"/>
                </a:solidFill>
              </a:rPr>
              <a:t>Multi-classification</a:t>
            </a:r>
            <a:endParaRPr sz="1800">
              <a:solidFill>
                <a:schemeClr val="accent2"/>
              </a:solidFill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○"/>
            </a:pPr>
            <a:r>
              <a:rPr lang="en">
                <a:solidFill>
                  <a:schemeClr val="accent2"/>
                </a:solidFill>
              </a:rPr>
              <a:t>Specific t</a:t>
            </a:r>
            <a:r>
              <a:rPr lang="en">
                <a:solidFill>
                  <a:schemeClr val="accent2"/>
                </a:solidFill>
              </a:rPr>
              <a:t>ype of plant rather than “not poison ivy”</a:t>
            </a:r>
            <a:endParaRPr>
              <a:solidFill>
                <a:schemeClr val="accent2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Get a fourth model working (Xception)</a:t>
            </a:r>
            <a:endParaRPr sz="1800">
              <a:solidFill>
                <a:schemeClr val="accent2"/>
              </a:solidFill>
            </a:endParaRPr>
          </a:p>
        </p:txBody>
      </p:sp>
      <p:sp>
        <p:nvSpPr>
          <p:cNvPr id="202" name="Google Shape;202;p30"/>
          <p:cNvSpPr txBox="1"/>
          <p:nvPr>
            <p:ph idx="12" type="sldNum"/>
          </p:nvPr>
        </p:nvSpPr>
        <p:spPr>
          <a:xfrm>
            <a:off x="8480577" y="4673644"/>
            <a:ext cx="452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1"/>
          <p:cNvSpPr txBox="1"/>
          <p:nvPr>
            <p:ph type="ctrTitle"/>
          </p:nvPr>
        </p:nvSpPr>
        <p:spPr>
          <a:xfrm>
            <a:off x="1741950" y="543980"/>
            <a:ext cx="5660100" cy="71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lt1"/>
                </a:solidFill>
              </a:rPr>
              <a:t>Technologies &amp; Dataset Used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08" name="Google Shape;208;p31"/>
          <p:cNvSpPr txBox="1"/>
          <p:nvPr>
            <p:ph idx="1" type="subTitle"/>
          </p:nvPr>
        </p:nvSpPr>
        <p:spPr>
          <a:xfrm>
            <a:off x="1089800" y="2024625"/>
            <a:ext cx="3107100" cy="284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</a:pPr>
            <a:r>
              <a:rPr lang="en" sz="1400">
                <a:solidFill>
                  <a:schemeClr val="accent2"/>
                </a:solidFill>
              </a:rPr>
              <a:t>Technologies</a:t>
            </a:r>
            <a:endParaRPr sz="1400">
              <a:solidFill>
                <a:schemeClr val="accent2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○"/>
            </a:pPr>
            <a:r>
              <a:rPr lang="en" sz="1400">
                <a:solidFill>
                  <a:schemeClr val="accent2"/>
                </a:solidFill>
              </a:rPr>
              <a:t>Python</a:t>
            </a:r>
            <a:endParaRPr sz="1400">
              <a:solidFill>
                <a:schemeClr val="accent2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○"/>
            </a:pPr>
            <a:r>
              <a:rPr lang="en" sz="1400">
                <a:solidFill>
                  <a:schemeClr val="accent2"/>
                </a:solidFill>
              </a:rPr>
              <a:t>Numpy</a:t>
            </a:r>
            <a:endParaRPr sz="1400">
              <a:solidFill>
                <a:schemeClr val="accent2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○"/>
            </a:pPr>
            <a:r>
              <a:rPr lang="en" sz="1400">
                <a:solidFill>
                  <a:schemeClr val="accent2"/>
                </a:solidFill>
              </a:rPr>
              <a:t>Matplotlib</a:t>
            </a:r>
            <a:endParaRPr sz="1400">
              <a:solidFill>
                <a:schemeClr val="accent2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○"/>
            </a:pPr>
            <a:r>
              <a:rPr lang="en" sz="1400">
                <a:solidFill>
                  <a:schemeClr val="accent2"/>
                </a:solidFill>
              </a:rPr>
              <a:t>Seaborn</a:t>
            </a:r>
            <a:endParaRPr sz="1400">
              <a:solidFill>
                <a:schemeClr val="accent2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○"/>
            </a:pPr>
            <a:r>
              <a:rPr lang="en" sz="1400">
                <a:solidFill>
                  <a:schemeClr val="accent2"/>
                </a:solidFill>
              </a:rPr>
              <a:t>OS</a:t>
            </a:r>
            <a:endParaRPr sz="1400">
              <a:solidFill>
                <a:schemeClr val="accent2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○"/>
            </a:pPr>
            <a:r>
              <a:rPr lang="en" sz="1400">
                <a:solidFill>
                  <a:schemeClr val="accent2"/>
                </a:solidFill>
              </a:rPr>
              <a:t>TensorFlow</a:t>
            </a:r>
            <a:endParaRPr sz="1400">
              <a:solidFill>
                <a:schemeClr val="accent2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○"/>
            </a:pPr>
            <a:r>
              <a:rPr lang="en" sz="1400">
                <a:solidFill>
                  <a:schemeClr val="accent2"/>
                </a:solidFill>
              </a:rPr>
              <a:t>Keras</a:t>
            </a:r>
            <a:endParaRPr sz="1400">
              <a:solidFill>
                <a:schemeClr val="accent2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○"/>
            </a:pPr>
            <a:r>
              <a:rPr lang="en" sz="1400">
                <a:solidFill>
                  <a:schemeClr val="accent2"/>
                </a:solidFill>
              </a:rPr>
              <a:t>SciKitLearn</a:t>
            </a:r>
            <a:endParaRPr sz="1400">
              <a:solidFill>
                <a:schemeClr val="accent2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○"/>
            </a:pPr>
            <a:r>
              <a:rPr lang="en" sz="1400">
                <a:solidFill>
                  <a:schemeClr val="accent2"/>
                </a:solidFill>
              </a:rPr>
              <a:t>SciKitImage</a:t>
            </a:r>
            <a:endParaRPr sz="1400">
              <a:solidFill>
                <a:schemeClr val="accent2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○"/>
            </a:pPr>
            <a:r>
              <a:rPr lang="en" sz="1400">
                <a:solidFill>
                  <a:schemeClr val="accent2"/>
                </a:solidFill>
              </a:rPr>
              <a:t>Google Colab</a:t>
            </a:r>
            <a:endParaRPr sz="1400">
              <a:solidFill>
                <a:schemeClr val="accent2"/>
              </a:solidFill>
            </a:endParaRPr>
          </a:p>
        </p:txBody>
      </p:sp>
      <p:sp>
        <p:nvSpPr>
          <p:cNvPr id="209" name="Google Shape;209;p31"/>
          <p:cNvSpPr txBox="1"/>
          <p:nvPr/>
        </p:nvSpPr>
        <p:spPr>
          <a:xfrm>
            <a:off x="4771150" y="2156100"/>
            <a:ext cx="35847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"/>
              <a:buChar char="●"/>
            </a:pPr>
            <a:r>
              <a:rPr lang="en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Datasets</a:t>
            </a:r>
            <a:endParaRPr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"/>
              <a:buChar char="○"/>
            </a:pPr>
            <a:r>
              <a:rPr lang="en" u="sng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https://github.com/bazilione/poison_ivy</a:t>
            </a:r>
            <a:endParaRPr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1"/>
          <p:cNvSpPr txBox="1"/>
          <p:nvPr>
            <p:ph idx="1" type="body"/>
          </p:nvPr>
        </p:nvSpPr>
        <p:spPr>
          <a:xfrm>
            <a:off x="499525" y="1868975"/>
            <a:ext cx="3838800" cy="247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</a:pPr>
            <a:r>
              <a:rPr lang="en" sz="1400" u="sng">
                <a:solidFill>
                  <a:schemeClr val="accent2"/>
                </a:solidFill>
              </a:rPr>
              <a:t>Broad scale:</a:t>
            </a:r>
            <a:endParaRPr sz="1400" u="sng">
              <a:solidFill>
                <a:schemeClr val="accent2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○"/>
            </a:pPr>
            <a:r>
              <a:rPr lang="en" sz="1400">
                <a:solidFill>
                  <a:schemeClr val="accent2"/>
                </a:solidFill>
              </a:rPr>
              <a:t>N</a:t>
            </a:r>
            <a:r>
              <a:rPr lang="en" sz="1400">
                <a:solidFill>
                  <a:schemeClr val="accent2"/>
                </a:solidFill>
              </a:rPr>
              <a:t>atural resource managers must understand what they manage</a:t>
            </a:r>
            <a:endParaRPr sz="1400">
              <a:solidFill>
                <a:schemeClr val="accent2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○"/>
            </a:pPr>
            <a:r>
              <a:rPr lang="en" sz="1400">
                <a:solidFill>
                  <a:schemeClr val="accent2"/>
                </a:solidFill>
              </a:rPr>
              <a:t>P</a:t>
            </a:r>
            <a:r>
              <a:rPr lang="en" sz="1400">
                <a:solidFill>
                  <a:schemeClr val="accent2"/>
                </a:solidFill>
              </a:rPr>
              <a:t>lants support </a:t>
            </a:r>
            <a:r>
              <a:rPr i="1" lang="en" sz="1400">
                <a:solidFill>
                  <a:schemeClr val="accent2"/>
                </a:solidFill>
              </a:rPr>
              <a:t>many enterprises</a:t>
            </a:r>
            <a:r>
              <a:rPr lang="en" sz="1400">
                <a:solidFill>
                  <a:schemeClr val="accent2"/>
                </a:solidFill>
              </a:rPr>
              <a:t>:</a:t>
            </a:r>
            <a:endParaRPr sz="1400">
              <a:solidFill>
                <a:schemeClr val="accent2"/>
              </a:solidFill>
            </a:endParaRPr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</a:pPr>
            <a:r>
              <a:rPr lang="en" sz="1400">
                <a:solidFill>
                  <a:schemeClr val="accent2"/>
                </a:solidFill>
              </a:rPr>
              <a:t>Wildlife management</a:t>
            </a:r>
            <a:endParaRPr sz="1400">
              <a:solidFill>
                <a:schemeClr val="accent2"/>
              </a:solidFill>
            </a:endParaRPr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</a:pPr>
            <a:r>
              <a:rPr lang="en" sz="1400">
                <a:solidFill>
                  <a:schemeClr val="accent2"/>
                </a:solidFill>
              </a:rPr>
              <a:t>Animal producer</a:t>
            </a:r>
            <a:endParaRPr sz="1400">
              <a:solidFill>
                <a:schemeClr val="accent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230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2"/>
                </a:solidFill>
              </a:rPr>
              <a:t>Know how to manipulate plants (ie: </a:t>
            </a:r>
            <a:r>
              <a:rPr lang="en" sz="1400">
                <a:solidFill>
                  <a:schemeClr val="accent2"/>
                </a:solidFill>
              </a:rPr>
              <a:t>keep or remove)</a:t>
            </a:r>
            <a:endParaRPr sz="1400">
              <a:solidFill>
                <a:schemeClr val="accent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27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accent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27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21"/>
          <p:cNvSpPr txBox="1"/>
          <p:nvPr>
            <p:ph type="title"/>
          </p:nvPr>
        </p:nvSpPr>
        <p:spPr>
          <a:xfrm>
            <a:off x="2609750" y="674475"/>
            <a:ext cx="4354800" cy="72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Motivation</a:t>
            </a:r>
            <a:endParaRPr sz="2800"/>
          </a:p>
        </p:txBody>
      </p:sp>
      <p:sp>
        <p:nvSpPr>
          <p:cNvPr id="121" name="Google Shape;121;p21"/>
          <p:cNvSpPr txBox="1"/>
          <p:nvPr>
            <p:ph idx="12" type="sldNum"/>
          </p:nvPr>
        </p:nvSpPr>
        <p:spPr>
          <a:xfrm>
            <a:off x="8480577" y="4673644"/>
            <a:ext cx="452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2" name="Google Shape;122;p21"/>
          <p:cNvSpPr txBox="1"/>
          <p:nvPr/>
        </p:nvSpPr>
        <p:spPr>
          <a:xfrm>
            <a:off x="4415925" y="1868975"/>
            <a:ext cx="41103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"/>
              <a:buChar char="●"/>
            </a:pPr>
            <a:r>
              <a:rPr lang="en" u="sng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Poison ivy specifically:</a:t>
            </a:r>
            <a:endParaRPr u="sng"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"/>
              <a:buChar char="○"/>
            </a:pPr>
            <a:r>
              <a:rPr lang="en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Everyone says lookout for shiny leaves of 3</a:t>
            </a:r>
            <a:endParaRPr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"/>
              <a:buChar char="■"/>
            </a:pPr>
            <a:r>
              <a:rPr lang="en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From my own experience, the plant is really hard to spot</a:t>
            </a:r>
            <a:endParaRPr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3" name="Google Shape;12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4801" y="3084025"/>
            <a:ext cx="1821675" cy="182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2"/>
          <p:cNvSpPr txBox="1"/>
          <p:nvPr>
            <p:ph type="title"/>
          </p:nvPr>
        </p:nvSpPr>
        <p:spPr>
          <a:xfrm>
            <a:off x="2257425" y="697975"/>
            <a:ext cx="4583700" cy="72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Data Sources</a:t>
            </a:r>
            <a:endParaRPr sz="2800"/>
          </a:p>
        </p:txBody>
      </p:sp>
      <p:sp>
        <p:nvSpPr>
          <p:cNvPr id="129" name="Google Shape;129;p22"/>
          <p:cNvSpPr txBox="1"/>
          <p:nvPr>
            <p:ph idx="12" type="sldNum"/>
          </p:nvPr>
        </p:nvSpPr>
        <p:spPr>
          <a:xfrm>
            <a:off x="8480577" y="4673644"/>
            <a:ext cx="452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0" name="Google Shape;130;p22"/>
          <p:cNvSpPr txBox="1"/>
          <p:nvPr/>
        </p:nvSpPr>
        <p:spPr>
          <a:xfrm>
            <a:off x="1149475" y="1575100"/>
            <a:ext cx="73311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Approximately 2050 total </a:t>
            </a:r>
            <a:r>
              <a:rPr lang="en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images...</a:t>
            </a:r>
            <a:endParaRPr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"/>
              <a:buAutoNum type="arabicPeriod"/>
            </a:pPr>
            <a:r>
              <a:rPr lang="en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Cleaned, precise pictures provided by </a:t>
            </a:r>
            <a:r>
              <a:rPr lang="en" u="sng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https://github.com/bazilione/poison_ivy</a:t>
            </a:r>
            <a:endParaRPr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"/>
              <a:buAutoNum type="alphaLcPeriod"/>
            </a:pPr>
            <a:r>
              <a:rPr lang="en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220 poison ivy</a:t>
            </a:r>
            <a:endParaRPr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"/>
              <a:buAutoNum type="alphaLcPeriod"/>
            </a:pPr>
            <a:r>
              <a:rPr lang="en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220 raspberry</a:t>
            </a:r>
            <a:endParaRPr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AutoNum type="arabicPeriod"/>
            </a:pP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Webscraped ~1600 images from Google Images using </a:t>
            </a:r>
            <a:r>
              <a:rPr i="1"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Chrome Driver 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AutoNum type="alphaLcPeriod"/>
            </a:pP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Wanted to add some </a:t>
            </a:r>
            <a:r>
              <a:rPr i="1"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complexity </a:t>
            </a: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to the clean dataset above for realism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AutoNum type="alphaLcPeriod"/>
            </a:pP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Manually double checked them to ensure they’re reasonable</a:t>
            </a:r>
            <a:endParaRPr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45720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Four other types of Non-Poison Ivy plants used: </a:t>
            </a:r>
            <a:endParaRPr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32004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"/>
              <a:buAutoNum type="arabicPeriod"/>
            </a:pPr>
            <a:r>
              <a:rPr lang="en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Virginia Creeper</a:t>
            </a:r>
            <a:endParaRPr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32004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"/>
              <a:buAutoNum type="arabicPeriod"/>
            </a:pPr>
            <a:r>
              <a:rPr lang="en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Box Elder</a:t>
            </a:r>
            <a:endParaRPr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32004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"/>
              <a:buAutoNum type="arabicPeriod"/>
            </a:pPr>
            <a:r>
              <a:rPr lang="en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Boston Ivy</a:t>
            </a:r>
            <a:endParaRPr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32004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"/>
              <a:buAutoNum type="arabicPeriod"/>
            </a:pPr>
            <a:r>
              <a:rPr lang="en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Skunkbush</a:t>
            </a:r>
            <a:endParaRPr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3"/>
          <p:cNvSpPr txBox="1"/>
          <p:nvPr>
            <p:ph type="title"/>
          </p:nvPr>
        </p:nvSpPr>
        <p:spPr>
          <a:xfrm>
            <a:off x="2834375" y="721025"/>
            <a:ext cx="4220400" cy="61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 Class Balance</a:t>
            </a:r>
            <a:endParaRPr/>
          </a:p>
        </p:txBody>
      </p:sp>
      <p:sp>
        <p:nvSpPr>
          <p:cNvPr id="136" name="Google Shape;136;p23"/>
          <p:cNvSpPr txBox="1"/>
          <p:nvPr>
            <p:ph idx="12" type="sldNum"/>
          </p:nvPr>
        </p:nvSpPr>
        <p:spPr>
          <a:xfrm>
            <a:off x="8480577" y="4673644"/>
            <a:ext cx="452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7" name="Google Shape;13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62625" y="1783300"/>
            <a:ext cx="3757525" cy="250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7375" y="1783300"/>
            <a:ext cx="3673500" cy="244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4"/>
          <p:cNvSpPr txBox="1"/>
          <p:nvPr>
            <p:ph type="title"/>
          </p:nvPr>
        </p:nvSpPr>
        <p:spPr>
          <a:xfrm>
            <a:off x="2327275" y="304100"/>
            <a:ext cx="6153300" cy="72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Example Images From Dataset</a:t>
            </a:r>
            <a:endParaRPr sz="2800"/>
          </a:p>
        </p:txBody>
      </p:sp>
      <p:sp>
        <p:nvSpPr>
          <p:cNvPr id="144" name="Google Shape;144;p24"/>
          <p:cNvSpPr txBox="1"/>
          <p:nvPr>
            <p:ph idx="12" type="sldNum"/>
          </p:nvPr>
        </p:nvSpPr>
        <p:spPr>
          <a:xfrm>
            <a:off x="8480577" y="4673644"/>
            <a:ext cx="452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5" name="Google Shape;14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5675" y="1567925"/>
            <a:ext cx="7314501" cy="3454725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4"/>
          <p:cNvSpPr txBox="1"/>
          <p:nvPr/>
        </p:nvSpPr>
        <p:spPr>
          <a:xfrm>
            <a:off x="2069650" y="985725"/>
            <a:ext cx="6132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"/>
              <a:buChar char="●"/>
            </a:pPr>
            <a:r>
              <a:rPr lang="en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Intentionally selected plants commonly mistaken for poison ivy</a:t>
            </a:r>
            <a:endParaRPr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"/>
              <a:buChar char="●"/>
            </a:pPr>
            <a:r>
              <a:rPr lang="en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Poison ivy comes in a variety of shapes and sizes</a:t>
            </a:r>
            <a:endParaRPr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5"/>
          <p:cNvSpPr txBox="1"/>
          <p:nvPr>
            <p:ph type="ctrTitle"/>
          </p:nvPr>
        </p:nvSpPr>
        <p:spPr>
          <a:xfrm>
            <a:off x="1091800" y="53200"/>
            <a:ext cx="7059900" cy="69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chemeClr val="lt1"/>
                </a:solidFill>
              </a:rPr>
              <a:t>Tested 3 Different Models</a:t>
            </a:r>
            <a:endParaRPr sz="3400">
              <a:solidFill>
                <a:schemeClr val="lt1"/>
              </a:solidFill>
            </a:endParaRPr>
          </a:p>
        </p:txBody>
      </p:sp>
      <p:sp>
        <p:nvSpPr>
          <p:cNvPr id="152" name="Google Shape;152;p25"/>
          <p:cNvSpPr txBox="1"/>
          <p:nvPr>
            <p:ph idx="4294967295" type="sldNum"/>
          </p:nvPr>
        </p:nvSpPr>
        <p:spPr>
          <a:xfrm>
            <a:off x="8480577" y="4673644"/>
            <a:ext cx="452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53" name="Google Shape;15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450" y="1742081"/>
            <a:ext cx="3658500" cy="2060969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5"/>
          <p:cNvSpPr txBox="1"/>
          <p:nvPr/>
        </p:nvSpPr>
        <p:spPr>
          <a:xfrm>
            <a:off x="3489625" y="668950"/>
            <a:ext cx="18240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AutoNum type="arabicPeriod"/>
            </a:pPr>
            <a:r>
              <a:rPr lang="en" sz="2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Baseline</a:t>
            </a:r>
            <a:endParaRPr sz="2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AutoNum type="arabicPeriod"/>
            </a:pPr>
            <a:r>
              <a:rPr lang="en" sz="2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VGG16</a:t>
            </a:r>
            <a:endParaRPr sz="2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AutoNum type="arabicPeriod"/>
            </a:pPr>
            <a:r>
              <a:rPr lang="en" sz="2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ResNet34</a:t>
            </a:r>
            <a:endParaRPr sz="2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5" name="Google Shape;155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76850" y="2293375"/>
            <a:ext cx="5267148" cy="1147400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5"/>
          <p:cNvSpPr/>
          <p:nvPr/>
        </p:nvSpPr>
        <p:spPr>
          <a:xfrm>
            <a:off x="2839550" y="2517550"/>
            <a:ext cx="917400" cy="5100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25"/>
          <p:cNvSpPr txBox="1"/>
          <p:nvPr/>
        </p:nvSpPr>
        <p:spPr>
          <a:xfrm>
            <a:off x="1882975" y="3931250"/>
            <a:ext cx="50373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"/>
              <a:buChar char="●"/>
            </a:pPr>
            <a:r>
              <a:rPr lang="en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Baseline - 2 layers deep</a:t>
            </a:r>
            <a:endParaRPr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"/>
              <a:buChar char="●"/>
            </a:pPr>
            <a:r>
              <a:rPr lang="en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Used </a:t>
            </a:r>
            <a:r>
              <a:rPr lang="en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pretrained weights of VGG16 and ResNet34</a:t>
            </a:r>
            <a:endParaRPr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"/>
              <a:buChar char="●"/>
            </a:pPr>
            <a:r>
              <a:rPr lang="en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Changed output layers to classify images of the plants</a:t>
            </a:r>
            <a:endParaRPr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8" name="Google Shape;158;p25"/>
          <p:cNvSpPr/>
          <p:nvPr/>
        </p:nvSpPr>
        <p:spPr>
          <a:xfrm>
            <a:off x="8577475" y="2675875"/>
            <a:ext cx="258900" cy="6123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6"/>
          <p:cNvSpPr txBox="1"/>
          <p:nvPr>
            <p:ph type="title"/>
          </p:nvPr>
        </p:nvSpPr>
        <p:spPr>
          <a:xfrm>
            <a:off x="2078575" y="692025"/>
            <a:ext cx="2515800" cy="72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Baseline Model</a:t>
            </a:r>
            <a:endParaRPr/>
          </a:p>
        </p:txBody>
      </p:sp>
      <p:sp>
        <p:nvSpPr>
          <p:cNvPr id="164" name="Google Shape;164;p26"/>
          <p:cNvSpPr txBox="1"/>
          <p:nvPr>
            <p:ph idx="1" type="body"/>
          </p:nvPr>
        </p:nvSpPr>
        <p:spPr>
          <a:xfrm>
            <a:off x="456475" y="4044325"/>
            <a:ext cx="4137900" cy="88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500"/>
              <a:buChar char="●"/>
            </a:pPr>
            <a:r>
              <a:rPr lang="en" sz="1500">
                <a:solidFill>
                  <a:schemeClr val="accent2"/>
                </a:solidFill>
              </a:rPr>
              <a:t>Two </a:t>
            </a:r>
            <a:r>
              <a:rPr lang="en" sz="1500">
                <a:solidFill>
                  <a:schemeClr val="accent2"/>
                </a:solidFill>
              </a:rPr>
              <a:t>layers deep with MaxPooling</a:t>
            </a:r>
            <a:endParaRPr sz="1500">
              <a:solidFill>
                <a:schemeClr val="accent2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Char char="●"/>
            </a:pPr>
            <a:r>
              <a:rPr lang="en" sz="1500">
                <a:solidFill>
                  <a:schemeClr val="accent2"/>
                </a:solidFill>
              </a:rPr>
              <a:t>Predicted almost every image as PI</a:t>
            </a:r>
            <a:endParaRPr sz="1500">
              <a:solidFill>
                <a:schemeClr val="accent2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26"/>
          <p:cNvSpPr txBox="1"/>
          <p:nvPr>
            <p:ph idx="12" type="sldNum"/>
          </p:nvPr>
        </p:nvSpPr>
        <p:spPr>
          <a:xfrm>
            <a:off x="8480577" y="4673644"/>
            <a:ext cx="452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6" name="Google Shape;16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6124" y="1636375"/>
            <a:ext cx="3335575" cy="251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26025" y="291500"/>
            <a:ext cx="3706499" cy="467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7"/>
          <p:cNvSpPr txBox="1"/>
          <p:nvPr>
            <p:ph type="title"/>
          </p:nvPr>
        </p:nvSpPr>
        <p:spPr>
          <a:xfrm>
            <a:off x="2133500" y="670650"/>
            <a:ext cx="2466300" cy="72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VGG16 Model</a:t>
            </a:r>
            <a:endParaRPr sz="2800"/>
          </a:p>
        </p:txBody>
      </p:sp>
      <p:sp>
        <p:nvSpPr>
          <p:cNvPr id="173" name="Google Shape;173;p27"/>
          <p:cNvSpPr txBox="1"/>
          <p:nvPr>
            <p:ph idx="12" type="sldNum"/>
          </p:nvPr>
        </p:nvSpPr>
        <p:spPr>
          <a:xfrm>
            <a:off x="8480577" y="4673644"/>
            <a:ext cx="452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74" name="Google Shape;17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275" y="1679000"/>
            <a:ext cx="3745050" cy="263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65950" y="193975"/>
            <a:ext cx="3773051" cy="4755549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7"/>
          <p:cNvSpPr/>
          <p:nvPr/>
        </p:nvSpPr>
        <p:spPr>
          <a:xfrm>
            <a:off x="6339350" y="1358925"/>
            <a:ext cx="1229700" cy="1209300"/>
          </a:xfrm>
          <a:prstGeom prst="ellipse">
            <a:avLst/>
          </a:prstGeom>
          <a:noFill/>
          <a:ln cap="flat" cmpd="sng" w="9525">
            <a:solidFill>
              <a:srgbClr val="689EE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27"/>
          <p:cNvSpPr/>
          <p:nvPr/>
        </p:nvSpPr>
        <p:spPr>
          <a:xfrm>
            <a:off x="7278050" y="2568225"/>
            <a:ext cx="1276200" cy="1260000"/>
          </a:xfrm>
          <a:prstGeom prst="ellipse">
            <a:avLst/>
          </a:prstGeom>
          <a:noFill/>
          <a:ln cap="flat" cmpd="sng" w="9525">
            <a:solidFill>
              <a:srgbClr val="689EE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27"/>
          <p:cNvSpPr txBox="1"/>
          <p:nvPr/>
        </p:nvSpPr>
        <p:spPr>
          <a:xfrm>
            <a:off x="624775" y="4318375"/>
            <a:ext cx="347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</a:pP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Clearly improved from baseline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8"/>
          <p:cNvSpPr txBox="1"/>
          <p:nvPr>
            <p:ph type="title"/>
          </p:nvPr>
        </p:nvSpPr>
        <p:spPr>
          <a:xfrm>
            <a:off x="1986175" y="652300"/>
            <a:ext cx="2923800" cy="72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ResNet34 Model</a:t>
            </a:r>
            <a:endParaRPr sz="2800"/>
          </a:p>
        </p:txBody>
      </p:sp>
      <p:sp>
        <p:nvSpPr>
          <p:cNvPr id="184" name="Google Shape;184;p28"/>
          <p:cNvSpPr txBox="1"/>
          <p:nvPr>
            <p:ph idx="1" type="body"/>
          </p:nvPr>
        </p:nvSpPr>
        <p:spPr>
          <a:xfrm>
            <a:off x="382350" y="4091050"/>
            <a:ext cx="4213800" cy="58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</a:pPr>
            <a:r>
              <a:rPr lang="en" sz="1400">
                <a:solidFill>
                  <a:schemeClr val="accent2"/>
                </a:solidFill>
              </a:rPr>
              <a:t>Minimized false negatives very well</a:t>
            </a:r>
            <a:endParaRPr sz="1400">
              <a:solidFill>
                <a:schemeClr val="accent2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accent2"/>
              </a:solidFill>
            </a:endParaRPr>
          </a:p>
        </p:txBody>
      </p:sp>
      <p:sp>
        <p:nvSpPr>
          <p:cNvPr id="185" name="Google Shape;185;p28"/>
          <p:cNvSpPr txBox="1"/>
          <p:nvPr>
            <p:ph idx="12" type="sldNum"/>
          </p:nvPr>
        </p:nvSpPr>
        <p:spPr>
          <a:xfrm>
            <a:off x="8480577" y="4673644"/>
            <a:ext cx="452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86" name="Google Shape;18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2188" y="1559200"/>
            <a:ext cx="3754125" cy="24546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66750" y="202900"/>
            <a:ext cx="3754126" cy="4783650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8"/>
          <p:cNvSpPr/>
          <p:nvPr/>
        </p:nvSpPr>
        <p:spPr>
          <a:xfrm>
            <a:off x="7579575" y="1379200"/>
            <a:ext cx="1218000" cy="1233600"/>
          </a:xfrm>
          <a:prstGeom prst="ellipse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28"/>
          <p:cNvSpPr/>
          <p:nvPr/>
        </p:nvSpPr>
        <p:spPr>
          <a:xfrm>
            <a:off x="5643000" y="95100"/>
            <a:ext cx="1218000" cy="1233600"/>
          </a:xfrm>
          <a:prstGeom prst="ellipse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Ariel template">
  <a:themeElements>
    <a:clrScheme name="Custom 347">
      <a:dk1>
        <a:srgbClr val="666666"/>
      </a:dk1>
      <a:lt1>
        <a:srgbClr val="FFFFFF"/>
      </a:lt1>
      <a:dk2>
        <a:srgbClr val="004430"/>
      </a:dk2>
      <a:lt2>
        <a:srgbClr val="DAE2E6"/>
      </a:lt2>
      <a:accent1>
        <a:srgbClr val="8EC641"/>
      </a:accent1>
      <a:accent2>
        <a:srgbClr val="004430"/>
      </a:accent2>
      <a:accent3>
        <a:srgbClr val="539EB9"/>
      </a:accent3>
      <a:accent4>
        <a:srgbClr val="689EE1"/>
      </a:accent4>
      <a:accent5>
        <a:srgbClr val="999999"/>
      </a:accent5>
      <a:accent6>
        <a:srgbClr val="779B91"/>
      </a:accent6>
      <a:hlink>
        <a:srgbClr val="689EE1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